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69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176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165.xml" ContentType="application/vnd.openxmlformats-officedocument.presentationml.slide+xml"/>
  <Override PartName="/ppt/slides/slide183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slides/slide172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s/slide166.xml" ContentType="application/vnd.openxmlformats-officedocument.presentationml.slide+xml"/>
  <Override PartName="/ppt/slides/slide177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173.xml" ContentType="application/vnd.openxmlformats-officedocument.presentationml.slide+xml"/>
  <Override PartName="/ppt/slides/slide184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s/slide180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s/slide178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167.xml" ContentType="application/vnd.openxmlformats-officedocument.presentationml.slide+xml"/>
  <Override PartName="/ppt/slides/slide185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174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s/slide181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170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68.xml" ContentType="application/vnd.openxmlformats-officedocument.presentationml.slide+xml"/>
  <Override PartName="/ppt/slides/slide179.xml" ContentType="application/vnd.openxmlformats-officedocument.presentationml.slide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  <Override PartName="/ppt/slides/slide171.xml" ContentType="application/vnd.openxmlformats-officedocument.presentationml.slide+xml"/>
  <Override PartName="/ppt/slides/slide182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  <p:sldId id="350" r:id="rId95"/>
    <p:sldId id="351" r:id="rId96"/>
    <p:sldId id="352" r:id="rId97"/>
    <p:sldId id="353" r:id="rId98"/>
    <p:sldId id="354" r:id="rId99"/>
    <p:sldId id="355" r:id="rId100"/>
    <p:sldId id="356" r:id="rId101"/>
    <p:sldId id="357" r:id="rId102"/>
    <p:sldId id="358" r:id="rId103"/>
    <p:sldId id="359" r:id="rId104"/>
    <p:sldId id="360" r:id="rId105"/>
    <p:sldId id="361" r:id="rId106"/>
    <p:sldId id="362" r:id="rId107"/>
    <p:sldId id="363" r:id="rId108"/>
    <p:sldId id="364" r:id="rId109"/>
    <p:sldId id="365" r:id="rId110"/>
    <p:sldId id="366" r:id="rId111"/>
    <p:sldId id="367" r:id="rId112"/>
    <p:sldId id="368" r:id="rId113"/>
    <p:sldId id="369" r:id="rId114"/>
    <p:sldId id="370" r:id="rId115"/>
    <p:sldId id="371" r:id="rId116"/>
    <p:sldId id="372" r:id="rId117"/>
    <p:sldId id="373" r:id="rId118"/>
    <p:sldId id="374" r:id="rId119"/>
    <p:sldId id="375" r:id="rId120"/>
    <p:sldId id="376" r:id="rId121"/>
    <p:sldId id="377" r:id="rId122"/>
    <p:sldId id="378" r:id="rId123"/>
    <p:sldId id="379" r:id="rId124"/>
    <p:sldId id="380" r:id="rId125"/>
    <p:sldId id="381" r:id="rId126"/>
    <p:sldId id="382" r:id="rId127"/>
    <p:sldId id="383" r:id="rId128"/>
    <p:sldId id="384" r:id="rId129"/>
    <p:sldId id="385" r:id="rId130"/>
    <p:sldId id="386" r:id="rId131"/>
    <p:sldId id="387" r:id="rId132"/>
    <p:sldId id="388" r:id="rId133"/>
    <p:sldId id="389" r:id="rId134"/>
    <p:sldId id="390" r:id="rId135"/>
    <p:sldId id="391" r:id="rId136"/>
    <p:sldId id="392" r:id="rId137"/>
    <p:sldId id="393" r:id="rId138"/>
    <p:sldId id="394" r:id="rId139"/>
    <p:sldId id="395" r:id="rId140"/>
    <p:sldId id="396" r:id="rId141"/>
    <p:sldId id="397" r:id="rId142"/>
    <p:sldId id="398" r:id="rId143"/>
    <p:sldId id="399" r:id="rId144"/>
    <p:sldId id="400" r:id="rId145"/>
    <p:sldId id="401" r:id="rId146"/>
    <p:sldId id="402" r:id="rId147"/>
    <p:sldId id="403" r:id="rId148"/>
    <p:sldId id="404" r:id="rId149"/>
    <p:sldId id="405" r:id="rId150"/>
    <p:sldId id="406" r:id="rId151"/>
    <p:sldId id="407" r:id="rId152"/>
    <p:sldId id="408" r:id="rId153"/>
    <p:sldId id="409" r:id="rId154"/>
    <p:sldId id="410" r:id="rId155"/>
    <p:sldId id="411" r:id="rId156"/>
    <p:sldId id="412" r:id="rId157"/>
    <p:sldId id="413" r:id="rId158"/>
    <p:sldId id="414" r:id="rId159"/>
    <p:sldId id="415" r:id="rId160"/>
    <p:sldId id="416" r:id="rId161"/>
    <p:sldId id="417" r:id="rId162"/>
    <p:sldId id="418" r:id="rId163"/>
    <p:sldId id="419" r:id="rId164"/>
    <p:sldId id="420" r:id="rId165"/>
    <p:sldId id="421" r:id="rId166"/>
    <p:sldId id="422" r:id="rId167"/>
    <p:sldId id="423" r:id="rId168"/>
    <p:sldId id="424" r:id="rId169"/>
    <p:sldId id="425" r:id="rId170"/>
    <p:sldId id="426" r:id="rId171"/>
    <p:sldId id="427" r:id="rId172"/>
    <p:sldId id="428" r:id="rId173"/>
    <p:sldId id="429" r:id="rId174"/>
    <p:sldId id="430" r:id="rId175"/>
    <p:sldId id="431" r:id="rId176"/>
    <p:sldId id="432" r:id="rId177"/>
    <p:sldId id="433" r:id="rId178"/>
    <p:sldId id="434" r:id="rId179"/>
    <p:sldId id="435" r:id="rId180"/>
    <p:sldId id="436" r:id="rId181"/>
    <p:sldId id="437" r:id="rId182"/>
    <p:sldId id="438" r:id="rId183"/>
    <p:sldId id="439" r:id="rId184"/>
    <p:sldId id="440" r:id="rId185"/>
    <p:sldId id="441" r:id="rId186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slide" Target="slides/slide174.xml"/><Relationship Id="rId170" Type="http://schemas.openxmlformats.org/officeDocument/2006/relationships/slide" Target="slides/slide169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slide" Target="slides/slide180.xml"/><Relationship Id="rId186" Type="http://schemas.openxmlformats.org/officeDocument/2006/relationships/slide" Target="slides/slide185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72" Type="http://schemas.openxmlformats.org/officeDocument/2006/relationships/slide" Target="slides/slide17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0" Type="http://schemas.openxmlformats.org/officeDocument/2006/relationships/tableStyles" Target="tableStyles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D1EF1-7D07-4BCF-9A27-61F648B2BBCA}" type="datetimeFigureOut">
              <a:rPr lang="en-US" smtClean="0"/>
              <a:t>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8C2D5-352F-444B-9B66-4AE712CB9CA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ide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On-screen Show (4:3)</PresentationFormat>
  <Paragraphs>0</Paragraphs>
  <Slides>185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185</vt:i4>
      </vt:variant>
    </vt:vector>
  </HeadingPairs>
  <TitlesOfParts>
    <vt:vector size="18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  <vt:lpstr>Slide 124</vt:lpstr>
      <vt:lpstr>Slide 125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Slide 134</vt:lpstr>
      <vt:lpstr>Slide 135</vt:lpstr>
      <vt:lpstr>Slide 136</vt:lpstr>
      <vt:lpstr>Slide 137</vt:lpstr>
      <vt:lpstr>Slide 138</vt:lpstr>
      <vt:lpstr>Slide 139</vt:lpstr>
      <vt:lpstr>Slide 140</vt:lpstr>
      <vt:lpstr>Slide 141</vt:lpstr>
      <vt:lpstr>Slide 142</vt:lpstr>
      <vt:lpstr>Slide 143</vt:lpstr>
      <vt:lpstr>Slide 144</vt:lpstr>
      <vt:lpstr>Slide 145</vt:lpstr>
      <vt:lpstr>Slide 146</vt:lpstr>
      <vt:lpstr>Slide 147</vt:lpstr>
      <vt:lpstr>Slide 148</vt:lpstr>
      <vt:lpstr>Slide 149</vt:lpstr>
      <vt:lpstr>Slide 150</vt:lpstr>
      <vt:lpstr>Slide 151</vt:lpstr>
      <vt:lpstr>Slide 152</vt:lpstr>
      <vt:lpstr>Slide 153</vt:lpstr>
      <vt:lpstr>Slide 154</vt:lpstr>
      <vt:lpstr>Slide 155</vt:lpstr>
      <vt:lpstr>Slide 156</vt:lpstr>
      <vt:lpstr>Slide 157</vt:lpstr>
      <vt:lpstr>Slide 158</vt:lpstr>
      <vt:lpstr>Slide 159</vt:lpstr>
      <vt:lpstr>Slide 160</vt:lpstr>
      <vt:lpstr>Slide 161</vt:lpstr>
      <vt:lpstr>Slide 162</vt:lpstr>
      <vt:lpstr>Slide 163</vt:lpstr>
      <vt:lpstr>Slide 164</vt:lpstr>
      <vt:lpstr>Slide 165</vt:lpstr>
      <vt:lpstr>Slide 166</vt:lpstr>
      <vt:lpstr>Slide 167</vt:lpstr>
      <vt:lpstr>Slide 168</vt:lpstr>
      <vt:lpstr>Slide 169</vt:lpstr>
      <vt:lpstr>Slide 170</vt:lpstr>
      <vt:lpstr>Slide 171</vt:lpstr>
      <vt:lpstr>Slide 172</vt:lpstr>
      <vt:lpstr>Slide 173</vt:lpstr>
      <vt:lpstr>Slide 174</vt:lpstr>
      <vt:lpstr>Slide 175</vt:lpstr>
      <vt:lpstr>Slide 176</vt:lpstr>
      <vt:lpstr>Slide 177</vt:lpstr>
      <vt:lpstr>Slide 178</vt:lpstr>
      <vt:lpstr>Slide 179</vt:lpstr>
      <vt:lpstr>Slide 180</vt:lpstr>
      <vt:lpstr>Slide 181</vt:lpstr>
      <vt:lpstr>Slide 182</vt:lpstr>
      <vt:lpstr>Slide 183</vt:lpstr>
      <vt:lpstr>Slide 184</vt:lpstr>
      <vt:lpstr>Slide 185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1</cp:revision>
  <dcterms:created xsi:type="dcterms:W3CDTF">2012-09-10T06:09:25Z</dcterms:created>
  <dcterms:modified xsi:type="dcterms:W3CDTF">2012-09-10T06:13:14Z</dcterms:modified>
</cp:coreProperties>
</file>